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3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  <p:sldId id="585" r:id="rId268"/>
    <p:sldId id="576" r:id="rId269"/>
    <p:sldId id="577" r:id="rId270"/>
    <p:sldId id="579" r:id="rId271"/>
    <p:sldId id="578" r:id="rId272"/>
    <p:sldId id="580" r:id="rId273"/>
    <p:sldId id="582" r:id="rId274"/>
    <p:sldId id="583" r:id="rId275"/>
    <p:sldId id="581" r:id="rId276"/>
    <p:sldId id="584" r:id="rId277"/>
    <p:sldId id="586" r:id="rId278"/>
    <p:sldId id="587" r:id="rId279"/>
    <p:sldId id="588" r:id="rId280"/>
    <p:sldId id="589" r:id="rId281"/>
    <p:sldId id="590" r:id="rId282"/>
    <p:sldId id="591" r:id="rId283"/>
    <p:sldId id="592" r:id="rId284"/>
    <p:sldId id="593" r:id="rId285"/>
    <p:sldId id="594" r:id="rId286"/>
    <p:sldId id="595" r:id="rId287"/>
    <p:sldId id="596" r:id="rId288"/>
    <p:sldId id="597" r:id="rId289"/>
    <p:sldId id="598" r:id="rId290"/>
    <p:sldId id="599" r:id="rId291"/>
    <p:sldId id="600" r:id="rId2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06" d="100"/>
          <a:sy n="206" d="100"/>
        </p:scale>
        <p:origin x="-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notesMaster" Target="notesMasters/notesMaster1.xml"/><Relationship Id="rId294" Type="http://schemas.openxmlformats.org/officeDocument/2006/relationships/printerSettings" Target="printerSettings/printerSettings1.bin"/><Relationship Id="rId295" Type="http://schemas.openxmlformats.org/officeDocument/2006/relationships/presProps" Target="presProps.xml"/><Relationship Id="rId296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theme" Target="theme/theme1.xml"/><Relationship Id="rId298" Type="http://schemas.openxmlformats.org/officeDocument/2006/relationships/tableStyles" Target="tableStyles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Execution Context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692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scope of a ‘</a:t>
            </a:r>
            <a:r>
              <a:rPr lang="en-US" dirty="0" err="1" smtClean="0"/>
              <a:t>goroutine</a:t>
            </a:r>
            <a:r>
              <a:rPr lang="en-US" dirty="0" smtClean="0"/>
              <a:t>’ context?</a:t>
            </a:r>
          </a:p>
          <a:p>
            <a:pPr lvl="1"/>
            <a:r>
              <a:rPr lang="en-US" dirty="0" smtClean="0"/>
              <a:t>All functions are invoked in the context of the caller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/>
          <p:nvPr/>
        </p:nvCxnSpPr>
        <p:spPr>
          <a:xfrm rot="5400000">
            <a:off x="2626650" y="5800512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3202346" y="4740014"/>
            <a:ext cx="2508416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0282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37681" y="1543445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7680" y="2175078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37681" y="2175080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600678" y="583790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1308" y="3797756"/>
            <a:ext cx="1240411" cy="1590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4652514" y="4752836"/>
            <a:ext cx="2527711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437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70728" y="3795100"/>
            <a:ext cx="1303982" cy="1590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27375" y="601669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2"/>
            <a:endCxn id="22" idx="0"/>
          </p:cNvCxnSpPr>
          <p:nvPr/>
        </p:nvCxnSpPr>
        <p:spPr>
          <a:xfrm rot="16200000" flipH="1">
            <a:off x="5680985" y="2832505"/>
            <a:ext cx="464418" cy="6350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0773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964385" y="5997397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99993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3" name="Elbow Connector 52"/>
          <p:cNvCxnSpPr>
            <a:stCxn id="51" idx="2"/>
            <a:endCxn id="34" idx="0"/>
          </p:cNvCxnSpPr>
          <p:nvPr/>
        </p:nvCxnSpPr>
        <p:spPr>
          <a:xfrm rot="5400000">
            <a:off x="4227521" y="2835680"/>
            <a:ext cx="464418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2493" r="-32493"/>
          <a:stretch>
            <a:fillRect/>
          </a:stretch>
        </p:blipFill>
        <p:spPr>
          <a:xfrm>
            <a:off x="130175" y="141288"/>
            <a:ext cx="8894763" cy="6565900"/>
          </a:xfrm>
        </p:spPr>
      </p:pic>
    </p:spTree>
    <p:extLst>
      <p:ext uri="{BB962C8B-B14F-4D97-AF65-F5344CB8AC3E}">
        <p14:creationId xmlns:p14="http://schemas.microsoft.com/office/powerpoint/2010/main" val="40743776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298" y="1811952"/>
            <a:ext cx="2490595" cy="2206524"/>
            <a:chOff x="178781" y="1812565"/>
            <a:chExt cx="2490595" cy="2206524"/>
          </a:xfrm>
        </p:grpSpPr>
        <p:sp>
          <p:nvSpPr>
            <p:cNvPr id="12" name="Rectangle 11"/>
            <p:cNvSpPr/>
            <p:nvPr/>
          </p:nvSpPr>
          <p:spPr>
            <a:xfrm>
              <a:off x="178781" y="1812565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572" y="2189066"/>
              <a:ext cx="1215233" cy="1575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572" y="2200892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ain()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781" y="1819734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44495" y="2675693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298" y="1811952"/>
            <a:ext cx="2490595" cy="2206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089" y="2188453"/>
            <a:ext cx="1215233" cy="157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089" y="2200279"/>
            <a:ext cx="12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298" y="1819121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10012" y="2675080"/>
            <a:ext cx="1215233" cy="431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aFunc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3145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14383" y="3055988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671786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Generators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4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generator?</a:t>
            </a:r>
          </a:p>
          <a:p>
            <a:pPr lvl="1"/>
            <a:r>
              <a:rPr lang="en-US" dirty="0" smtClean="0"/>
              <a:t>A function that launches a go routine to produce data on a channel it returns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Generator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2154340" y="5708273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86845" y="4802685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80053" y="5440612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86845" y="544061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56303" y="6199229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0157" y="5026889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3284035" y="5156358"/>
            <a:ext cx="686122" cy="47333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1"/>
          </p:cNvCxnSpPr>
          <p:nvPr/>
        </p:nvCxnSpPr>
        <p:spPr>
          <a:xfrm>
            <a:off x="5574370" y="5156358"/>
            <a:ext cx="528713" cy="47197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</p:cNvCxnSpPr>
          <p:nvPr/>
        </p:nvCxnSpPr>
        <p:spPr>
          <a:xfrm rot="16200000" flipH="1">
            <a:off x="4164078" y="3941478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96583" y="303589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9791" y="3673817"/>
            <a:ext cx="1303982" cy="3781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3731" y="2711396"/>
            <a:ext cx="1265146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</p:cNvCxnSpPr>
          <p:nvPr/>
        </p:nvCxnSpPr>
        <p:spPr>
          <a:xfrm flipV="1">
            <a:off x="5293773" y="2821968"/>
            <a:ext cx="679958" cy="1040926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00267" y="2154267"/>
            <a:ext cx="1303982" cy="1916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0268" y="2160255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14" name="Elbow Connector 13"/>
          <p:cNvCxnSpPr>
            <a:endCxn id="19" idx="0"/>
          </p:cNvCxnSpPr>
          <p:nvPr/>
        </p:nvCxnSpPr>
        <p:spPr>
          <a:xfrm>
            <a:off x="3504249" y="2339223"/>
            <a:ext cx="3102055" cy="372173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2" idx="0"/>
          </p:cNvCxnSpPr>
          <p:nvPr/>
        </p:nvCxnSpPr>
        <p:spPr>
          <a:xfrm>
            <a:off x="3504249" y="2692499"/>
            <a:ext cx="1144325" cy="34339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 : </a:t>
            </a:r>
            <a:r>
              <a:rPr lang="en-US" dirty="0" err="1" smtClean="0"/>
              <a:t>goroutine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80943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Generator Diagram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7263" r="-37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10340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Generators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1417638"/>
            <a:ext cx="1880911" cy="180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3245161"/>
            <a:ext cx="1880911" cy="1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Fan-In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03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‘Fan-In’?</a:t>
            </a:r>
          </a:p>
          <a:p>
            <a:pPr lvl="1"/>
            <a:r>
              <a:rPr lang="en-US" dirty="0" smtClean="0"/>
              <a:t>A mechanism to multiplex multiple inputs into usually one output.</a:t>
            </a:r>
          </a:p>
          <a:p>
            <a:pPr lvl="2"/>
            <a:r>
              <a:rPr lang="en-US" dirty="0" smtClean="0"/>
              <a:t>Could also be less outputs than 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Fan-In Diagram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06616" y="2025306"/>
            <a:ext cx="1852574" cy="511682"/>
            <a:chOff x="1118879" y="2025307"/>
            <a:chExt cx="1852574" cy="511682"/>
          </a:xfrm>
        </p:grpSpPr>
        <p:sp>
          <p:nvSpPr>
            <p:cNvPr id="5" name="Can 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riped Right Arrow 3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06616" y="2843546"/>
            <a:ext cx="1852574" cy="511682"/>
            <a:chOff x="1118879" y="2025307"/>
            <a:chExt cx="1852574" cy="511682"/>
          </a:xfrm>
        </p:grpSpPr>
        <p:sp>
          <p:nvSpPr>
            <p:cNvPr id="9" name="Can 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riped Right Arrow 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06616" y="3661786"/>
            <a:ext cx="1852574" cy="511682"/>
            <a:chOff x="1118879" y="2025307"/>
            <a:chExt cx="1852574" cy="511682"/>
          </a:xfrm>
        </p:grpSpPr>
        <p:sp>
          <p:nvSpPr>
            <p:cNvPr id="12" name="Can 11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riped Right Arrow 12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6616" y="4480026"/>
            <a:ext cx="1852574" cy="511682"/>
            <a:chOff x="1118879" y="2025307"/>
            <a:chExt cx="1852574" cy="511682"/>
          </a:xfrm>
        </p:grpSpPr>
        <p:sp>
          <p:nvSpPr>
            <p:cNvPr id="15" name="Can 1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15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Brace 16"/>
          <p:cNvSpPr/>
          <p:nvPr/>
        </p:nvSpPr>
        <p:spPr>
          <a:xfrm>
            <a:off x="4142773" y="2151678"/>
            <a:ext cx="1146660" cy="2750649"/>
          </a:xfrm>
          <a:prstGeom prst="rightBrace">
            <a:avLst>
              <a:gd name="adj1" fmla="val 22850"/>
              <a:gd name="adj2" fmla="val 50000"/>
            </a:avLst>
          </a:prstGeom>
          <a:ln w="7620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53118" y="3276476"/>
            <a:ext cx="1852574" cy="511682"/>
            <a:chOff x="1118879" y="2025307"/>
            <a:chExt cx="1852574" cy="511682"/>
          </a:xfrm>
        </p:grpSpPr>
        <p:sp>
          <p:nvSpPr>
            <p:cNvPr id="19" name="Can 1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riped Right Arrow 1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40465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Fan-In: 4to1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1838059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3691147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2764603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4617691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85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279696" y="2258481"/>
            <a:ext cx="1668950" cy="1138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9696" y="3185025"/>
            <a:ext cx="1668950" cy="420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3279696" y="3797755"/>
            <a:ext cx="1668950" cy="313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3279696" y="3970380"/>
            <a:ext cx="1668950" cy="106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</p:cNvCxnSpPr>
          <p:nvPr/>
        </p:nvCxnSpPr>
        <p:spPr>
          <a:xfrm>
            <a:off x="5916526" y="3605446"/>
            <a:ext cx="10312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5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Daisy-Chain/Pipeline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836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‘Daisy Chaining’ or ‘Pipelining’?</a:t>
            </a:r>
          </a:p>
          <a:p>
            <a:pPr lvl="1"/>
            <a:r>
              <a:rPr lang="en-US" dirty="0" smtClean="0"/>
              <a:t>A method of linking </a:t>
            </a:r>
            <a:r>
              <a:rPr lang="en-US" dirty="0" err="1" smtClean="0"/>
              <a:t>goroutines</a:t>
            </a:r>
            <a:r>
              <a:rPr lang="en-US" dirty="0" smtClean="0"/>
              <a:t> that consumes and produces.</a:t>
            </a:r>
          </a:p>
          <a:p>
            <a:pPr lvl="2"/>
            <a:r>
              <a:rPr lang="en-US" dirty="0" smtClean="0"/>
              <a:t>Can be thought of as an assembly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9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Daisy-Chain/Pipeline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1" y="3185024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57" y="3185024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39" y="3185024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75" y="3185024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93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>
            <a:off x="1707662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087480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>
            <a:off x="4467298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5847116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4" idx="1"/>
          </p:cNvCxnSpPr>
          <p:nvPr/>
        </p:nvCxnSpPr>
        <p:spPr>
          <a:xfrm>
            <a:off x="7226934" y="3605446"/>
            <a:ext cx="5037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10" y="3256086"/>
            <a:ext cx="715761" cy="6987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69050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35923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702796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69669" y="419849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36542" y="419849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013020" y="4198492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Graceful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Exit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7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Gracefully Terminating a ‘</a:t>
            </a:r>
            <a:r>
              <a:rPr lang="en-US" dirty="0" err="1" smtClean="0"/>
              <a:t>gorountine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Signal a </a:t>
            </a:r>
            <a:r>
              <a:rPr lang="en-US" dirty="0" err="1" smtClean="0"/>
              <a:t>goroutine</a:t>
            </a:r>
            <a:r>
              <a:rPr lang="en-US" dirty="0" smtClean="0"/>
              <a:t> to cleanup and exit</a:t>
            </a:r>
          </a:p>
          <a:p>
            <a:pPr lvl="2"/>
            <a:r>
              <a:rPr lang="en-US" dirty="0" smtClean="0"/>
              <a:t>Using an input channel, quit channel, to send signal(s) to the </a:t>
            </a:r>
            <a:r>
              <a:rPr lang="en-US" dirty="0" err="1" smtClean="0"/>
              <a:t>goroutine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9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Waiting For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Gorotuines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511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Wait for </a:t>
            </a:r>
            <a:r>
              <a:rPr lang="en-US" dirty="0" smtClean="0"/>
              <a:t>a ‘</a:t>
            </a:r>
            <a:r>
              <a:rPr lang="en-US" dirty="0" err="1" smtClean="0"/>
              <a:t>gorountine</a:t>
            </a:r>
            <a:r>
              <a:rPr lang="en-US" dirty="0" smtClean="0"/>
              <a:t>’ to Complete</a:t>
            </a:r>
            <a:endParaRPr lang="en-US" dirty="0" smtClean="0"/>
          </a:p>
          <a:p>
            <a:pPr lvl="1"/>
            <a:r>
              <a:rPr lang="en-US" dirty="0" err="1" smtClean="0"/>
              <a:t>Goroutines</a:t>
            </a:r>
            <a:r>
              <a:rPr lang="en-US" dirty="0" smtClean="0"/>
              <a:t> signals to main that they are finished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2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Waiting for </a:t>
            </a:r>
            <a:r>
              <a:rPr lang="en-US" dirty="0" err="1" smtClean="0"/>
              <a:t>Goroutines</a:t>
            </a:r>
            <a:r>
              <a:rPr lang="en-US" dirty="0" smtClean="0"/>
              <a:t> To Complete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0103" y="2564718"/>
            <a:ext cx="0" cy="7213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" name="TextBox 46"/>
          <p:cNvSpPr txBox="1"/>
          <p:nvPr/>
        </p:nvSpPr>
        <p:spPr>
          <a:xfrm>
            <a:off x="2360988" y="1354543"/>
            <a:ext cx="31822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48544" y="2564718"/>
            <a:ext cx="0" cy="99876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5" name="TextBox 24"/>
          <p:cNvSpPr txBox="1"/>
          <p:nvPr/>
        </p:nvSpPr>
        <p:spPr>
          <a:xfrm>
            <a:off x="3389429" y="1354543"/>
            <a:ext cx="31290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576985" y="2564718"/>
            <a:ext cx="0" cy="36374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9" name="TextBox 28"/>
          <p:cNvSpPr txBox="1"/>
          <p:nvPr/>
        </p:nvSpPr>
        <p:spPr>
          <a:xfrm>
            <a:off x="4417870" y="1354543"/>
            <a:ext cx="31822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605426" y="2564718"/>
            <a:ext cx="0" cy="85079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32" name="TextBox 31"/>
          <p:cNvSpPr txBox="1"/>
          <p:nvPr/>
        </p:nvSpPr>
        <p:spPr>
          <a:xfrm>
            <a:off x="5446311" y="1354543"/>
            <a:ext cx="32668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633867" y="2564718"/>
            <a:ext cx="0" cy="247840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35" name="TextBox 34"/>
          <p:cNvSpPr txBox="1"/>
          <p:nvPr/>
        </p:nvSpPr>
        <p:spPr>
          <a:xfrm>
            <a:off x="6474752" y="1354543"/>
            <a:ext cx="29737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662308" y="2564718"/>
            <a:ext cx="0" cy="143032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7503193" y="1354543"/>
            <a:ext cx="29072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596582" y="2564718"/>
            <a:ext cx="0" cy="276200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69641" y="1359741"/>
            <a:ext cx="65388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main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39" y="1858056"/>
            <a:ext cx="576485" cy="57648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60" y="1858056"/>
            <a:ext cx="576485" cy="5764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01" y="1858056"/>
            <a:ext cx="576485" cy="57648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42" y="1858056"/>
            <a:ext cx="576485" cy="5764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183" y="1858056"/>
            <a:ext cx="576485" cy="5764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24" y="1858056"/>
            <a:ext cx="576485" cy="5764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065" y="1858056"/>
            <a:ext cx="576485" cy="576485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H="1">
            <a:off x="1596582" y="3286045"/>
            <a:ext cx="9235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1596582" y="3563478"/>
            <a:ext cx="19519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96583" y="2940794"/>
            <a:ext cx="29804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594597" y="3415514"/>
            <a:ext cx="40088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1596583" y="3995041"/>
            <a:ext cx="6069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592612" y="5041393"/>
            <a:ext cx="5041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6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24400</TotalTime>
  <Words>9355</Words>
  <Application>Microsoft Macintosh PowerPoint</Application>
  <PresentationFormat>On-screen Show (4:3)</PresentationFormat>
  <Paragraphs>2314</Paragraphs>
  <Slides>291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291</vt:i4>
      </vt:variant>
    </vt:vector>
  </HeadingPairs>
  <TitlesOfParts>
    <vt:vector size="292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PowerPoint Presentation</vt:lpstr>
      <vt:lpstr>Objectives</vt:lpstr>
      <vt:lpstr>Responsibility of a goroutine!</vt:lpstr>
      <vt:lpstr>PowerPoint Presentation</vt:lpstr>
      <vt:lpstr>Function call in the Context of…</vt:lpstr>
      <vt:lpstr>Function call in the Context of…</vt:lpstr>
      <vt:lpstr>PowerPoint Presentation</vt:lpstr>
      <vt:lpstr>Objectives</vt:lpstr>
      <vt:lpstr>Simple Generator</vt:lpstr>
      <vt:lpstr>Generator</vt:lpstr>
      <vt:lpstr>Go (golang) Mascot : goroutine</vt:lpstr>
      <vt:lpstr>Generator Diagram</vt:lpstr>
      <vt:lpstr>2 Generators</vt:lpstr>
      <vt:lpstr>PowerPoint Presentation</vt:lpstr>
      <vt:lpstr>Objectives</vt:lpstr>
      <vt:lpstr>Fan-In Diagram</vt:lpstr>
      <vt:lpstr>Fan-In: 4to1</vt:lpstr>
      <vt:lpstr>PowerPoint Presentation</vt:lpstr>
      <vt:lpstr>Objectives</vt:lpstr>
      <vt:lpstr>Daisy-Chain/Pipeline</vt:lpstr>
      <vt:lpstr>PowerPoint Presentation</vt:lpstr>
      <vt:lpstr>Objectives</vt:lpstr>
      <vt:lpstr>PowerPoint Presentation</vt:lpstr>
      <vt:lpstr>Objectives</vt:lpstr>
      <vt:lpstr>Waiting for Goroutines To Complete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1430</cp:revision>
  <dcterms:created xsi:type="dcterms:W3CDTF">2016-08-19T13:44:54Z</dcterms:created>
  <dcterms:modified xsi:type="dcterms:W3CDTF">2017-03-21T15:13:46Z</dcterms:modified>
</cp:coreProperties>
</file>